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52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6DED7-13E4-49EF-AA18-9F6ACD89E549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D651D-2808-41D9-AE5B-0C85D3579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612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6DED7-13E4-49EF-AA18-9F6ACD89E549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D651D-2808-41D9-AE5B-0C85D3579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502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6DED7-13E4-49EF-AA18-9F6ACD89E549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D651D-2808-41D9-AE5B-0C85D3579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171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6DED7-13E4-49EF-AA18-9F6ACD89E549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D651D-2808-41D9-AE5B-0C85D3579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098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6DED7-13E4-49EF-AA18-9F6ACD89E549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D651D-2808-41D9-AE5B-0C85D3579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291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6DED7-13E4-49EF-AA18-9F6ACD89E549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D651D-2808-41D9-AE5B-0C85D3579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039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6DED7-13E4-49EF-AA18-9F6ACD89E549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D651D-2808-41D9-AE5B-0C85D3579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811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6DED7-13E4-49EF-AA18-9F6ACD89E549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D651D-2808-41D9-AE5B-0C85D3579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007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6DED7-13E4-49EF-AA18-9F6ACD89E549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D651D-2808-41D9-AE5B-0C85D3579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992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6DED7-13E4-49EF-AA18-9F6ACD89E549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D651D-2808-41D9-AE5B-0C85D3579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98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6DED7-13E4-49EF-AA18-9F6ACD89E549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D651D-2808-41D9-AE5B-0C85D3579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669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6DED7-13E4-49EF-AA18-9F6ACD89E549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D651D-2808-41D9-AE5B-0C85D3579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798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33400"/>
            <a:ext cx="8534400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3388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2025-01-15T05:16:10Z</dcterms:created>
  <dcterms:modified xsi:type="dcterms:W3CDTF">2025-01-15T05:17:15Z</dcterms:modified>
</cp:coreProperties>
</file>